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2" r:id="rId15"/>
    <p:sldId id="267" r:id="rId16"/>
    <p:sldId id="273" r:id="rId17"/>
    <p:sldId id="274" r:id="rId18"/>
    <p:sldId id="275" r:id="rId19"/>
    <p:sldId id="276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4F"/>
    <a:srgbClr val="E16565"/>
    <a:srgbClr val="DB241B"/>
    <a:srgbClr val="EA5851"/>
    <a:srgbClr val="FAC21A"/>
    <a:srgbClr val="94CA52"/>
    <a:srgbClr val="EC584F"/>
    <a:srgbClr val="E95938"/>
    <a:srgbClr val="E40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r>
              <a:rPr lang="de-DE" b="0" dirty="0"/>
              <a:t>, IDE: </a:t>
            </a:r>
            <a:r>
              <a:rPr lang="de-DE" b="1" dirty="0"/>
              <a:t>Visual Studio 2026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~50 Sek langes Video von der laufenden Simulation (Default-Parameter)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CSV: „</a:t>
            </a:r>
            <a:r>
              <a:rPr lang="de-DE" b="1" dirty="0" err="1"/>
              <a:t>C</a:t>
            </a:r>
            <a:r>
              <a:rPr lang="de-DE" dirty="0" err="1"/>
              <a:t>omma-</a:t>
            </a:r>
            <a:r>
              <a:rPr lang="de-DE" b="1" dirty="0" err="1"/>
              <a:t>S</a:t>
            </a:r>
            <a:r>
              <a:rPr lang="de-DE" dirty="0" err="1"/>
              <a:t>eparated</a:t>
            </a:r>
            <a:r>
              <a:rPr lang="de-DE" dirty="0"/>
              <a:t> </a:t>
            </a:r>
            <a:r>
              <a:rPr lang="de-DE" b="1" dirty="0"/>
              <a:t>V</a:t>
            </a:r>
            <a:r>
              <a:rPr lang="de-DE" dirty="0"/>
              <a:t>alues“. Verwendete </a:t>
            </a:r>
            <a:r>
              <a:rPr lang="de-DE" dirty="0" err="1"/>
              <a:t>VSCode</a:t>
            </a:r>
            <a:r>
              <a:rPr lang="de-DE" dirty="0"/>
              <a:t> Extension: „</a:t>
            </a:r>
            <a:r>
              <a:rPr lang="de-DE" sz="2200" b="1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Rainbow CSV</a:t>
            </a:r>
            <a:r>
              <a:rPr lang="de-DE" sz="2200" b="0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  <a:endParaRPr b="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20 Testfälle durchgeführt (War Teil der Doku).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7-seitiges Benutzerhandbuch.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Ziel bis zum 6.2.2026 zu erreichen (innerhalb knapp </a:t>
            </a:r>
            <a:r>
              <a:rPr lang="de-DE"/>
              <a:t>5 Monaten</a:t>
            </a:r>
            <a:r>
              <a:rPr lang="de-DE" dirty="0"/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Wieso Waldbrand?: </a:t>
            </a:r>
            <a:r>
              <a:rPr lang="de-DE" b="1" dirty="0"/>
              <a:t>Interesse</a:t>
            </a:r>
            <a:r>
              <a:rPr lang="de-DE" dirty="0"/>
              <a:t>, viele </a:t>
            </a:r>
            <a:r>
              <a:rPr lang="de-DE" b="1" dirty="0"/>
              <a:t>Umwelt-Faktoren</a:t>
            </a:r>
            <a:r>
              <a:rPr lang="de-DE" dirty="0"/>
              <a:t> und gute Möglichkeiten für </a:t>
            </a:r>
            <a:r>
              <a:rPr lang="de-DE" b="1" dirty="0"/>
              <a:t>Animationen</a:t>
            </a:r>
            <a:r>
              <a:rPr lang="de-DE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Verwendetes Modell: </a:t>
            </a:r>
            <a:r>
              <a:rPr lang="de-DE" b="1" dirty="0"/>
              <a:t>Wasserfallmodell </a:t>
            </a:r>
            <a:r>
              <a:rPr lang="de-DE" b="0" dirty="0"/>
              <a:t>(</a:t>
            </a:r>
            <a:r>
              <a:rPr lang="de-DE" b="0"/>
              <a:t>5 Phasen)</a:t>
            </a:r>
            <a:endParaRPr b="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Anforderungsdatum: 4.9.2025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orest-fire-simulation">
            <a:hlinkClick r:id="" action="ppaction://media"/>
            <a:extLst>
              <a:ext uri="{FF2B5EF4-FFF2-40B4-BE49-F238E27FC236}">
                <a16:creationId xmlns:a16="http://schemas.microsoft.com/office/drawing/2014/main" id="{4FD46E15-3652-C775-E855-F65763BFDE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17068" y="1144428"/>
            <a:ext cx="17349864" cy="116831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97288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zur Überprüfung: Durchführung von Black-Box-Tests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/>
              <a:t>Anforderungen wurden erfüllt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erfolgreiche Abgabe der Simulation inklusive Dokumentation und Benutzerhandbuch</a:t>
            </a:r>
            <a:endParaRPr sz="4200" dirty="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Lessons Learned</a:t>
            </a:r>
            <a:endParaRPr dirty="0"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Projektumfeld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Projektziel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Projektthema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solidFill>
                  <a:schemeClr val="dk1"/>
                </a:solidFill>
              </a:rPr>
              <a:t>Projektphasen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Entwurf der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Umsetzung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Zielerreichung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Lessons Learned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Ausblick</a:t>
            </a:r>
            <a:endParaRPr sz="4200" dirty="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Programmierung einer Simulation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Simulation = möglichst realitätsnahe Nachbildung von Geschehen der Wirklichkeit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 (mit verschiedenen Verteilungsfunktionen)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pic>
        <p:nvPicPr>
          <p:cNvPr id="3" name="Grafik 2" descr="Ein Bild, das Text, Screenshot, Quadrat, Diagramm enthält.">
            <a:extLst>
              <a:ext uri="{FF2B5EF4-FFF2-40B4-BE49-F238E27FC236}">
                <a16:creationId xmlns:a16="http://schemas.microsoft.com/office/drawing/2014/main" id="{8DB9DCEC-6EF6-538C-54BE-C77EB7653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282" y="164681"/>
            <a:ext cx="7931974" cy="6532214"/>
          </a:xfrm>
          <a:prstGeom prst="rect">
            <a:avLst/>
          </a:prstGeo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05458"/>
              </p:ext>
            </p:extLst>
          </p:nvPr>
        </p:nvGraphicFramePr>
        <p:xfrm>
          <a:off x="1924812" y="6599332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624</Words>
  <Application>Microsoft Office PowerPoint</Application>
  <PresentationFormat>Benutzerdefiniert</PresentationFormat>
  <Paragraphs>136</Paragraphs>
  <Slides>19</Slides>
  <Notes>19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Helvetica Neue</vt:lpstr>
      <vt:lpstr>Arial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191</cp:revision>
  <dcterms:modified xsi:type="dcterms:W3CDTF">2026-02-19T08:33:40Z</dcterms:modified>
</cp:coreProperties>
</file>